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7" r:id="rId3"/>
    <p:sldId id="268" r:id="rId4"/>
    <p:sldId id="269" r:id="rId5"/>
    <p:sldId id="270" r:id="rId6"/>
    <p:sldId id="271" r:id="rId7"/>
    <p:sldId id="257" r:id="rId8"/>
    <p:sldId id="280" r:id="rId9"/>
    <p:sldId id="281" r:id="rId10"/>
    <p:sldId id="282" r:id="rId11"/>
    <p:sldId id="283" r:id="rId12"/>
    <p:sldId id="284" r:id="rId13"/>
    <p:sldId id="28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52" y="4896227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762000" y="228598"/>
            <a:ext cx="7848600" cy="1754326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05" y="5726761"/>
            <a:ext cx="2017884" cy="113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49530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78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6" y="2132355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54" y="2409590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3878" y="3836660"/>
            <a:ext cx="1600200" cy="13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92" y="3890431"/>
            <a:ext cx="1404698" cy="14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675" y="4467055"/>
            <a:ext cx="1257914" cy="125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31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362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068" y="2189676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06546" y="213235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8332" y="397577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7150" y="398314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8088" y="4507837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2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9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923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10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16766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3319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12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53" y="4056575"/>
            <a:ext cx="1310894" cy="131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43240" y="4028603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6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prof.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prof.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profs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915" y="1957764"/>
            <a:ext cx="22955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pupitres.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pupitres.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pupitres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371600"/>
            <a:ext cx="2717643" cy="274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57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télés.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télés.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télés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572" y="1694849"/>
            <a:ext cx="2337653" cy="255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71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pizzas.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pizza.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pizzas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45" y="1748429"/>
            <a:ext cx="3424666" cy="250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6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969431"/>
            <a:ext cx="1797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un </a:t>
            </a:r>
            <a:r>
              <a:rPr lang="en-US" sz="2000" dirty="0" err="1" smtClean="0">
                <a:solidFill>
                  <a:schemeClr val="bg1"/>
                </a:solidFill>
              </a:rPr>
              <a:t>ordinateur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7200" y="4429499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un </a:t>
            </a:r>
            <a:r>
              <a:rPr lang="en-US" sz="3200" dirty="0" err="1" smtClean="0"/>
              <a:t>ordinateur</a:t>
            </a:r>
            <a:endParaRPr lang="en-US" sz="3200" dirty="0"/>
          </a:p>
        </p:txBody>
      </p:sp>
      <p:pic>
        <p:nvPicPr>
          <p:cNvPr id="8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418" y="1881490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44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</a:rPr>
              <a:t>une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agrafeuse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une</a:t>
            </a:r>
            <a:r>
              <a:rPr lang="en-US" sz="2800" dirty="0" smtClean="0"/>
              <a:t> </a:t>
            </a:r>
            <a:r>
              <a:rPr lang="en-US" sz="2800" dirty="0" err="1" smtClean="0"/>
              <a:t>agrafeuse</a:t>
            </a:r>
            <a:endParaRPr lang="en-US" sz="28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085" y="2258868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une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perforatrice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une</a:t>
            </a:r>
            <a:r>
              <a:rPr lang="en-US" sz="2400" dirty="0" smtClean="0"/>
              <a:t> </a:t>
            </a:r>
            <a:r>
              <a:rPr lang="en-US" sz="2400" dirty="0" err="1" smtClean="0"/>
              <a:t>perforatrice</a:t>
            </a:r>
            <a:endParaRPr lang="en-US" sz="2400" dirty="0"/>
          </a:p>
        </p:txBody>
      </p:sp>
      <p:pic>
        <p:nvPicPr>
          <p:cNvPr id="8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828800"/>
            <a:ext cx="2121822" cy="212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4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7401" y="855457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des </a:t>
            </a:r>
            <a:r>
              <a:rPr lang="en-US" sz="2800" dirty="0" err="1" smtClean="0">
                <a:solidFill>
                  <a:schemeClr val="bg1"/>
                </a:solidFill>
              </a:rPr>
              <a:t>feutres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5625" y="8006018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un bureau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des </a:t>
            </a:r>
            <a:r>
              <a:rPr lang="en-US" sz="3600" dirty="0" err="1" smtClean="0"/>
              <a:t>feutres</a:t>
            </a:r>
            <a:endParaRPr lang="en-US" sz="3600" dirty="0"/>
          </a:p>
        </p:txBody>
      </p:sp>
      <p:pic>
        <p:nvPicPr>
          <p:cNvPr id="9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830" y="2019903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49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</a:rPr>
              <a:t>une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télévision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5699619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télévision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572" y="1694849"/>
            <a:ext cx="2337653" cy="255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3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filles.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filles.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" name="Picture 2" descr="http://2.bp.blogspot.com/-YrqOHsNUas8/T0qrFac2AII/AAAAAAAAB_8/u687mhy_Fz8/s1600/Gir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28" y="1680545"/>
            <a:ext cx="3053099" cy="254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filles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4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de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garçons.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de garçons.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garçons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4286"/>
          <a:stretch/>
        </p:blipFill>
        <p:spPr>
          <a:xfrm>
            <a:off x="2499057" y="1881135"/>
            <a:ext cx="2225343" cy="22364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4286"/>
          <a:stretch/>
        </p:blipFill>
        <p:spPr>
          <a:xfrm>
            <a:off x="4704499" y="1881135"/>
            <a:ext cx="2225344" cy="22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9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7423" y="472231"/>
            <a:ext cx="8785539" cy="584775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Combien d’ ________il y a dans la classe ?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1093" y="4724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y a _____ élèves.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1093" y="58674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Il n’y a pas d’élèves.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357" y="472231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élèves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6" descr="http://www.buhlerschools.org/Images/StudentsWbackpa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752600"/>
            <a:ext cx="3149659" cy="244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35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338</Words>
  <Application>Microsoft Office PowerPoint</Application>
  <PresentationFormat>On-screen Show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2015-10-13T15:33:26Z</dcterms:modified>
</cp:coreProperties>
</file>